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1"/>
  </p:notesMasterIdLst>
  <p:sldIdLst>
    <p:sldId id="425" r:id="rId2"/>
    <p:sldId id="333" r:id="rId3"/>
    <p:sldId id="335" r:id="rId4"/>
    <p:sldId id="458" r:id="rId5"/>
    <p:sldId id="459" r:id="rId6"/>
    <p:sldId id="426" r:id="rId7"/>
    <p:sldId id="460" r:id="rId8"/>
    <p:sldId id="461" r:id="rId9"/>
    <p:sldId id="462" r:id="rId10"/>
    <p:sldId id="448" r:id="rId11"/>
    <p:sldId id="463" r:id="rId12"/>
    <p:sldId id="464" r:id="rId13"/>
    <p:sldId id="465" r:id="rId14"/>
    <p:sldId id="432" r:id="rId15"/>
    <p:sldId id="434" r:id="rId16"/>
    <p:sldId id="433" r:id="rId17"/>
    <p:sldId id="435" r:id="rId18"/>
    <p:sldId id="436" r:id="rId19"/>
    <p:sldId id="437" r:id="rId20"/>
    <p:sldId id="443" r:id="rId21"/>
    <p:sldId id="431" r:id="rId22"/>
    <p:sldId id="439" r:id="rId23"/>
    <p:sldId id="451" r:id="rId24"/>
    <p:sldId id="452" r:id="rId25"/>
    <p:sldId id="453" r:id="rId26"/>
    <p:sldId id="447" r:id="rId27"/>
    <p:sldId id="444" r:id="rId28"/>
    <p:sldId id="457" r:id="rId29"/>
    <p:sldId id="438" r:id="rId30"/>
    <p:sldId id="446" r:id="rId31"/>
    <p:sldId id="455" r:id="rId32"/>
    <p:sldId id="449" r:id="rId33"/>
    <p:sldId id="430" r:id="rId34"/>
    <p:sldId id="456" r:id="rId35"/>
    <p:sldId id="450" r:id="rId36"/>
    <p:sldId id="454" r:id="rId37"/>
    <p:sldId id="336" r:id="rId38"/>
    <p:sldId id="334" r:id="rId39"/>
    <p:sldId id="338" r:id="rId40"/>
    <p:sldId id="339" r:id="rId41"/>
    <p:sldId id="341" r:id="rId42"/>
    <p:sldId id="337" r:id="rId43"/>
    <p:sldId id="367" r:id="rId44"/>
    <p:sldId id="369" r:id="rId45"/>
    <p:sldId id="368" r:id="rId46"/>
    <p:sldId id="445" r:id="rId47"/>
    <p:sldId id="370" r:id="rId48"/>
    <p:sldId id="364" r:id="rId49"/>
    <p:sldId id="346" r:id="rId50"/>
    <p:sldId id="347" r:id="rId51"/>
    <p:sldId id="345" r:id="rId52"/>
    <p:sldId id="360" r:id="rId53"/>
    <p:sldId id="365" r:id="rId54"/>
    <p:sldId id="361" r:id="rId55"/>
    <p:sldId id="362" r:id="rId56"/>
    <p:sldId id="363" r:id="rId57"/>
    <p:sldId id="342" r:id="rId58"/>
    <p:sldId id="548" r:id="rId59"/>
    <p:sldId id="54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FF330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88868" autoAdjust="0"/>
  </p:normalViewPr>
  <p:slideViewPr>
    <p:cSldViewPr>
      <p:cViewPr varScale="1">
        <p:scale>
          <a:sx n="62" d="100"/>
          <a:sy n="62" d="100"/>
        </p:scale>
        <p:origin x="160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AE12A4-B60A-4F97-9737-3B2071BCC2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D1C06E-7A76-4650-B7BD-ABDD71F1CB6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Presentación</a:t>
          </a:r>
          <a:endParaRPr lang="en-US" dirty="0"/>
        </a:p>
      </dgm:t>
    </dgm:pt>
    <dgm:pt modelId="{B9CCBFE5-1C8C-4328-9B7B-347AF65B34AC}" type="parTrans" cxnId="{EA323A4F-5E57-43C5-9199-656A7DA7D70C}">
      <dgm:prSet/>
      <dgm:spPr/>
      <dgm:t>
        <a:bodyPr/>
        <a:lstStyle/>
        <a:p>
          <a:endParaRPr lang="en-US"/>
        </a:p>
      </dgm:t>
    </dgm:pt>
    <dgm:pt modelId="{3EFFD6DF-1303-485C-9FAE-2C3490149171}" type="sibTrans" cxnId="{EA323A4F-5E57-43C5-9199-656A7DA7D70C}">
      <dgm:prSet/>
      <dgm:spPr/>
      <dgm:t>
        <a:bodyPr/>
        <a:lstStyle/>
        <a:p>
          <a:endParaRPr lang="en-US"/>
        </a:p>
      </dgm:t>
    </dgm:pt>
    <dgm:pt modelId="{CF76A970-13F4-4591-A779-1818910483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Expectativas</a:t>
          </a:r>
          <a:endParaRPr lang="en-US" dirty="0"/>
        </a:p>
      </dgm:t>
    </dgm:pt>
    <dgm:pt modelId="{4CB85180-4B08-46E5-8083-99841C8B3DDC}" type="parTrans" cxnId="{08AEBD68-67B9-487A-BF36-5EE3607BC996}">
      <dgm:prSet/>
      <dgm:spPr/>
      <dgm:t>
        <a:bodyPr/>
        <a:lstStyle/>
        <a:p>
          <a:endParaRPr lang="en-US"/>
        </a:p>
      </dgm:t>
    </dgm:pt>
    <dgm:pt modelId="{D7E4838B-7E94-4A79-B283-6EB6C72F5789}" type="sibTrans" cxnId="{08AEBD68-67B9-487A-BF36-5EE3607BC996}">
      <dgm:prSet/>
      <dgm:spPr/>
      <dgm:t>
        <a:bodyPr/>
        <a:lstStyle/>
        <a:p>
          <a:endParaRPr lang="en-US"/>
        </a:p>
      </dgm:t>
    </dgm:pt>
    <dgm:pt modelId="{31AF343E-4596-45E3-870C-210E3F12149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Acuerdos.</a:t>
          </a:r>
          <a:endParaRPr lang="en-US" dirty="0"/>
        </a:p>
      </dgm:t>
    </dgm:pt>
    <dgm:pt modelId="{5066EFD7-0098-42A6-8311-324DD2877A04}" type="parTrans" cxnId="{72B2DA01-22C6-4548-BCD1-C6A9DB3FAC56}">
      <dgm:prSet/>
      <dgm:spPr/>
      <dgm:t>
        <a:bodyPr/>
        <a:lstStyle/>
        <a:p>
          <a:endParaRPr lang="en-US"/>
        </a:p>
      </dgm:t>
    </dgm:pt>
    <dgm:pt modelId="{4958E582-E9F3-4BB6-9DC4-F1D0F7757D5E}" type="sibTrans" cxnId="{72B2DA01-22C6-4548-BCD1-C6A9DB3FAC56}">
      <dgm:prSet/>
      <dgm:spPr/>
      <dgm:t>
        <a:bodyPr/>
        <a:lstStyle/>
        <a:p>
          <a:endParaRPr lang="en-US"/>
        </a:p>
      </dgm:t>
    </dgm:pt>
    <dgm:pt modelId="{7D25B16B-E183-4D1A-9896-FABB18D355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Programación</a:t>
          </a:r>
          <a:r>
            <a:rPr lang="en-US" dirty="0"/>
            <a:t> </a:t>
          </a:r>
          <a:r>
            <a:rPr lang="en-US" dirty="0" err="1"/>
            <a:t>Orientada</a:t>
          </a:r>
          <a:r>
            <a:rPr lang="en-US" dirty="0"/>
            <a:t> a </a:t>
          </a:r>
          <a:r>
            <a:rPr lang="en-US" dirty="0" err="1"/>
            <a:t>Objetos</a:t>
          </a:r>
          <a:endParaRPr lang="en-US" dirty="0"/>
        </a:p>
      </dgm:t>
    </dgm:pt>
    <dgm:pt modelId="{8FDAC02F-A2F9-41B6-9A16-0F21D987B3A9}" type="parTrans" cxnId="{4B336292-1E77-455E-8F69-EC73910A3F54}">
      <dgm:prSet/>
      <dgm:spPr/>
      <dgm:t>
        <a:bodyPr/>
        <a:lstStyle/>
        <a:p>
          <a:endParaRPr lang="es-MX"/>
        </a:p>
      </dgm:t>
    </dgm:pt>
    <dgm:pt modelId="{21849F35-E7E0-4DAD-BE0B-A923301DF178}" type="sibTrans" cxnId="{4B336292-1E77-455E-8F69-EC73910A3F54}">
      <dgm:prSet/>
      <dgm:spPr/>
      <dgm:t>
        <a:bodyPr/>
        <a:lstStyle/>
        <a:p>
          <a:endParaRPr lang="es-MX"/>
        </a:p>
      </dgm:t>
    </dgm:pt>
    <dgm:pt modelId="{7E29562D-BF0F-4D9C-816F-8228A2711010}" type="pres">
      <dgm:prSet presAssocID="{33AE12A4-B60A-4F97-9737-3B2071BCC252}" presName="root" presStyleCnt="0">
        <dgm:presLayoutVars>
          <dgm:dir/>
          <dgm:resizeHandles val="exact"/>
        </dgm:presLayoutVars>
      </dgm:prSet>
      <dgm:spPr/>
    </dgm:pt>
    <dgm:pt modelId="{5A787B77-4AFB-4677-97CE-BA07D0B5B526}" type="pres">
      <dgm:prSet presAssocID="{91D1C06E-7A76-4650-B7BD-ABDD71F1CB66}" presName="compNode" presStyleCnt="0"/>
      <dgm:spPr/>
    </dgm:pt>
    <dgm:pt modelId="{5AD909F8-8139-4742-90EB-3A88D19A2FBA}" type="pres">
      <dgm:prSet presAssocID="{91D1C06E-7A76-4650-B7BD-ABDD71F1CB66}" presName="bgRect" presStyleLbl="bgShp" presStyleIdx="0" presStyleCnt="4"/>
      <dgm:spPr/>
    </dgm:pt>
    <dgm:pt modelId="{BD0E855D-0BF1-4B0A-9AC7-E86D1F1B0F64}" type="pres">
      <dgm:prSet presAssocID="{91D1C06E-7A76-4650-B7BD-ABDD71F1CB6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FE163DB-17E4-45CB-A472-60B7849294A4}" type="pres">
      <dgm:prSet presAssocID="{91D1C06E-7A76-4650-B7BD-ABDD71F1CB66}" presName="spaceRect" presStyleCnt="0"/>
      <dgm:spPr/>
    </dgm:pt>
    <dgm:pt modelId="{57295D92-1A84-4A13-8D21-1E3E57256E35}" type="pres">
      <dgm:prSet presAssocID="{91D1C06E-7A76-4650-B7BD-ABDD71F1CB66}" presName="parTx" presStyleLbl="revTx" presStyleIdx="0" presStyleCnt="4">
        <dgm:presLayoutVars>
          <dgm:chMax val="0"/>
          <dgm:chPref val="0"/>
        </dgm:presLayoutVars>
      </dgm:prSet>
      <dgm:spPr/>
    </dgm:pt>
    <dgm:pt modelId="{6C448073-FB30-4AD3-B17A-5CDA87036B2D}" type="pres">
      <dgm:prSet presAssocID="{3EFFD6DF-1303-485C-9FAE-2C3490149171}" presName="sibTrans" presStyleCnt="0"/>
      <dgm:spPr/>
    </dgm:pt>
    <dgm:pt modelId="{BD682CA1-A8E6-476F-86A6-3B45DEC9EF06}" type="pres">
      <dgm:prSet presAssocID="{CF76A970-13F4-4591-A779-181891048368}" presName="compNode" presStyleCnt="0"/>
      <dgm:spPr/>
    </dgm:pt>
    <dgm:pt modelId="{E540FCA9-7A7B-4F0B-B1BE-F335578A5ECF}" type="pres">
      <dgm:prSet presAssocID="{CF76A970-13F4-4591-A779-181891048368}" presName="bgRect" presStyleLbl="bgShp" presStyleIdx="1" presStyleCnt="4"/>
      <dgm:spPr/>
    </dgm:pt>
    <dgm:pt modelId="{BBCD272E-22F9-4AC0-8F9F-43418CE7CE05}" type="pres">
      <dgm:prSet presAssocID="{CF76A970-13F4-4591-A779-18189104836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F3E1F14E-8D9B-4EB1-AAD1-851CC8C2399A}" type="pres">
      <dgm:prSet presAssocID="{CF76A970-13F4-4591-A779-181891048368}" presName="spaceRect" presStyleCnt="0"/>
      <dgm:spPr/>
    </dgm:pt>
    <dgm:pt modelId="{B22B025C-AC71-44AE-9956-7BFB3B3B3265}" type="pres">
      <dgm:prSet presAssocID="{CF76A970-13F4-4591-A779-181891048368}" presName="parTx" presStyleLbl="revTx" presStyleIdx="1" presStyleCnt="4">
        <dgm:presLayoutVars>
          <dgm:chMax val="0"/>
          <dgm:chPref val="0"/>
        </dgm:presLayoutVars>
      </dgm:prSet>
      <dgm:spPr/>
    </dgm:pt>
    <dgm:pt modelId="{133A1937-3ECD-4C07-B5BA-09BCE7010D9E}" type="pres">
      <dgm:prSet presAssocID="{D7E4838B-7E94-4A79-B283-6EB6C72F5789}" presName="sibTrans" presStyleCnt="0"/>
      <dgm:spPr/>
    </dgm:pt>
    <dgm:pt modelId="{18C69CE5-04B0-48BF-9B8B-0508CABB159A}" type="pres">
      <dgm:prSet presAssocID="{31AF343E-4596-45E3-870C-210E3F12149A}" presName="compNode" presStyleCnt="0"/>
      <dgm:spPr/>
    </dgm:pt>
    <dgm:pt modelId="{164D22CD-9ED1-4ECC-8EE2-6DA40904EFB5}" type="pres">
      <dgm:prSet presAssocID="{31AF343E-4596-45E3-870C-210E3F12149A}" presName="bgRect" presStyleLbl="bgShp" presStyleIdx="2" presStyleCnt="4"/>
      <dgm:spPr/>
    </dgm:pt>
    <dgm:pt modelId="{1FA012FB-3BD8-44B0-9790-B294ADA8CE46}" type="pres">
      <dgm:prSet presAssocID="{31AF343E-4596-45E3-870C-210E3F1214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Átomo"/>
        </a:ext>
      </dgm:extLst>
    </dgm:pt>
    <dgm:pt modelId="{0D631912-DE22-4D1F-8537-D4B644F2C45E}" type="pres">
      <dgm:prSet presAssocID="{31AF343E-4596-45E3-870C-210E3F12149A}" presName="spaceRect" presStyleCnt="0"/>
      <dgm:spPr/>
    </dgm:pt>
    <dgm:pt modelId="{59E39AFB-337E-4339-8995-5B05456E3D7A}" type="pres">
      <dgm:prSet presAssocID="{31AF343E-4596-45E3-870C-210E3F12149A}" presName="parTx" presStyleLbl="revTx" presStyleIdx="2" presStyleCnt="4">
        <dgm:presLayoutVars>
          <dgm:chMax val="0"/>
          <dgm:chPref val="0"/>
        </dgm:presLayoutVars>
      </dgm:prSet>
      <dgm:spPr/>
    </dgm:pt>
    <dgm:pt modelId="{6269B426-A63F-4F4C-B926-ED6323390C94}" type="pres">
      <dgm:prSet presAssocID="{4958E582-E9F3-4BB6-9DC4-F1D0F7757D5E}" presName="sibTrans" presStyleCnt="0"/>
      <dgm:spPr/>
    </dgm:pt>
    <dgm:pt modelId="{49B69417-448D-474B-ABEE-4ADFC0E762A9}" type="pres">
      <dgm:prSet presAssocID="{7D25B16B-E183-4D1A-9896-FABB18D3553A}" presName="compNode" presStyleCnt="0"/>
      <dgm:spPr/>
    </dgm:pt>
    <dgm:pt modelId="{9EC566E5-2EFE-40D7-86C6-E7CCC5A94C35}" type="pres">
      <dgm:prSet presAssocID="{7D25B16B-E183-4D1A-9896-FABB18D3553A}" presName="bgRect" presStyleLbl="bgShp" presStyleIdx="3" presStyleCnt="4"/>
      <dgm:spPr/>
    </dgm:pt>
    <dgm:pt modelId="{5555471A-5458-4E03-A6AB-15C8282717FB}" type="pres">
      <dgm:prSet presAssocID="{7D25B16B-E183-4D1A-9896-FABB18D355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quí alpino"/>
        </a:ext>
      </dgm:extLst>
    </dgm:pt>
    <dgm:pt modelId="{2FC79E9A-528E-4DE1-9955-43A1197030A6}" type="pres">
      <dgm:prSet presAssocID="{7D25B16B-E183-4D1A-9896-FABB18D3553A}" presName="spaceRect" presStyleCnt="0"/>
      <dgm:spPr/>
    </dgm:pt>
    <dgm:pt modelId="{E8151772-C42C-4604-A339-352D245A8B6E}" type="pres">
      <dgm:prSet presAssocID="{7D25B16B-E183-4D1A-9896-FABB18D3553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2B2DA01-22C6-4548-BCD1-C6A9DB3FAC56}" srcId="{33AE12A4-B60A-4F97-9737-3B2071BCC252}" destId="{31AF343E-4596-45E3-870C-210E3F12149A}" srcOrd="2" destOrd="0" parTransId="{5066EFD7-0098-42A6-8311-324DD2877A04}" sibTransId="{4958E582-E9F3-4BB6-9DC4-F1D0F7757D5E}"/>
    <dgm:cxn modelId="{08AEBD68-67B9-487A-BF36-5EE3607BC996}" srcId="{33AE12A4-B60A-4F97-9737-3B2071BCC252}" destId="{CF76A970-13F4-4591-A779-181891048368}" srcOrd="1" destOrd="0" parTransId="{4CB85180-4B08-46E5-8083-99841C8B3DDC}" sibTransId="{D7E4838B-7E94-4A79-B283-6EB6C72F5789}"/>
    <dgm:cxn modelId="{EA323A4F-5E57-43C5-9199-656A7DA7D70C}" srcId="{33AE12A4-B60A-4F97-9737-3B2071BCC252}" destId="{91D1C06E-7A76-4650-B7BD-ABDD71F1CB66}" srcOrd="0" destOrd="0" parTransId="{B9CCBFE5-1C8C-4328-9B7B-347AF65B34AC}" sibTransId="{3EFFD6DF-1303-485C-9FAE-2C3490149171}"/>
    <dgm:cxn modelId="{6063B57D-8DE3-4855-8171-E8847D812019}" type="presOf" srcId="{91D1C06E-7A76-4650-B7BD-ABDD71F1CB66}" destId="{57295D92-1A84-4A13-8D21-1E3E57256E35}" srcOrd="0" destOrd="0" presId="urn:microsoft.com/office/officeart/2018/2/layout/IconVerticalSolidList"/>
    <dgm:cxn modelId="{4B336292-1E77-455E-8F69-EC73910A3F54}" srcId="{33AE12A4-B60A-4F97-9737-3B2071BCC252}" destId="{7D25B16B-E183-4D1A-9896-FABB18D3553A}" srcOrd="3" destOrd="0" parTransId="{8FDAC02F-A2F9-41B6-9A16-0F21D987B3A9}" sibTransId="{21849F35-E7E0-4DAD-BE0B-A923301DF178}"/>
    <dgm:cxn modelId="{81037092-63A8-4B6D-9FE0-EBB0A6206B94}" type="presOf" srcId="{31AF343E-4596-45E3-870C-210E3F12149A}" destId="{59E39AFB-337E-4339-8995-5B05456E3D7A}" srcOrd="0" destOrd="0" presId="urn:microsoft.com/office/officeart/2018/2/layout/IconVerticalSolidList"/>
    <dgm:cxn modelId="{89C206A3-D3E0-4903-88EC-0622FEAC4A12}" type="presOf" srcId="{7D25B16B-E183-4D1A-9896-FABB18D3553A}" destId="{E8151772-C42C-4604-A339-352D245A8B6E}" srcOrd="0" destOrd="0" presId="urn:microsoft.com/office/officeart/2018/2/layout/IconVerticalSolidList"/>
    <dgm:cxn modelId="{EA883FBD-6A07-4C8B-9D15-1197FFC08F63}" type="presOf" srcId="{CF76A970-13F4-4591-A779-181891048368}" destId="{B22B025C-AC71-44AE-9956-7BFB3B3B3265}" srcOrd="0" destOrd="0" presId="urn:microsoft.com/office/officeart/2018/2/layout/IconVerticalSolidList"/>
    <dgm:cxn modelId="{A13801BF-460B-4F4D-BEA1-9C865644188C}" type="presOf" srcId="{33AE12A4-B60A-4F97-9737-3B2071BCC252}" destId="{7E29562D-BF0F-4D9C-816F-8228A2711010}" srcOrd="0" destOrd="0" presId="urn:microsoft.com/office/officeart/2018/2/layout/IconVerticalSolidList"/>
    <dgm:cxn modelId="{F070A434-AE70-4230-980F-65BBD27F8028}" type="presParOf" srcId="{7E29562D-BF0F-4D9C-816F-8228A2711010}" destId="{5A787B77-4AFB-4677-97CE-BA07D0B5B526}" srcOrd="0" destOrd="0" presId="urn:microsoft.com/office/officeart/2018/2/layout/IconVerticalSolidList"/>
    <dgm:cxn modelId="{B860F8A2-3832-4118-9577-981E7126B666}" type="presParOf" srcId="{5A787B77-4AFB-4677-97CE-BA07D0B5B526}" destId="{5AD909F8-8139-4742-90EB-3A88D19A2FBA}" srcOrd="0" destOrd="0" presId="urn:microsoft.com/office/officeart/2018/2/layout/IconVerticalSolidList"/>
    <dgm:cxn modelId="{9BA175B3-BA0D-4A60-8F43-BDB7924EBCF6}" type="presParOf" srcId="{5A787B77-4AFB-4677-97CE-BA07D0B5B526}" destId="{BD0E855D-0BF1-4B0A-9AC7-E86D1F1B0F64}" srcOrd="1" destOrd="0" presId="urn:microsoft.com/office/officeart/2018/2/layout/IconVerticalSolidList"/>
    <dgm:cxn modelId="{4416F410-7A5E-4D50-BFDE-1D8EFBCFD921}" type="presParOf" srcId="{5A787B77-4AFB-4677-97CE-BA07D0B5B526}" destId="{3FE163DB-17E4-45CB-A472-60B7849294A4}" srcOrd="2" destOrd="0" presId="urn:microsoft.com/office/officeart/2018/2/layout/IconVerticalSolidList"/>
    <dgm:cxn modelId="{9B4996BC-EC32-41C8-AD79-729519632464}" type="presParOf" srcId="{5A787B77-4AFB-4677-97CE-BA07D0B5B526}" destId="{57295D92-1A84-4A13-8D21-1E3E57256E35}" srcOrd="3" destOrd="0" presId="urn:microsoft.com/office/officeart/2018/2/layout/IconVerticalSolidList"/>
    <dgm:cxn modelId="{92BBC81B-801C-40FE-B643-59B374924EBE}" type="presParOf" srcId="{7E29562D-BF0F-4D9C-816F-8228A2711010}" destId="{6C448073-FB30-4AD3-B17A-5CDA87036B2D}" srcOrd="1" destOrd="0" presId="urn:microsoft.com/office/officeart/2018/2/layout/IconVerticalSolidList"/>
    <dgm:cxn modelId="{BFEBF07A-F4B4-4A10-9ABF-9BBA7C2915FF}" type="presParOf" srcId="{7E29562D-BF0F-4D9C-816F-8228A2711010}" destId="{BD682CA1-A8E6-476F-86A6-3B45DEC9EF06}" srcOrd="2" destOrd="0" presId="urn:microsoft.com/office/officeart/2018/2/layout/IconVerticalSolidList"/>
    <dgm:cxn modelId="{372F5212-616D-469B-B673-6C23853E5D6B}" type="presParOf" srcId="{BD682CA1-A8E6-476F-86A6-3B45DEC9EF06}" destId="{E540FCA9-7A7B-4F0B-B1BE-F335578A5ECF}" srcOrd="0" destOrd="0" presId="urn:microsoft.com/office/officeart/2018/2/layout/IconVerticalSolidList"/>
    <dgm:cxn modelId="{34D5807D-EDD3-489D-A1A0-217CE8495D3D}" type="presParOf" srcId="{BD682CA1-A8E6-476F-86A6-3B45DEC9EF06}" destId="{BBCD272E-22F9-4AC0-8F9F-43418CE7CE05}" srcOrd="1" destOrd="0" presId="urn:microsoft.com/office/officeart/2018/2/layout/IconVerticalSolidList"/>
    <dgm:cxn modelId="{1E691666-8037-480E-94DA-EB0B07D570D9}" type="presParOf" srcId="{BD682CA1-A8E6-476F-86A6-3B45DEC9EF06}" destId="{F3E1F14E-8D9B-4EB1-AAD1-851CC8C2399A}" srcOrd="2" destOrd="0" presId="urn:microsoft.com/office/officeart/2018/2/layout/IconVerticalSolidList"/>
    <dgm:cxn modelId="{1402AFFA-7343-4CF7-AD64-EBAE3858BD8F}" type="presParOf" srcId="{BD682CA1-A8E6-476F-86A6-3B45DEC9EF06}" destId="{B22B025C-AC71-44AE-9956-7BFB3B3B3265}" srcOrd="3" destOrd="0" presId="urn:microsoft.com/office/officeart/2018/2/layout/IconVerticalSolidList"/>
    <dgm:cxn modelId="{1A1D330B-CDEE-4F34-9533-895FA859A1F6}" type="presParOf" srcId="{7E29562D-BF0F-4D9C-816F-8228A2711010}" destId="{133A1937-3ECD-4C07-B5BA-09BCE7010D9E}" srcOrd="3" destOrd="0" presId="urn:microsoft.com/office/officeart/2018/2/layout/IconVerticalSolidList"/>
    <dgm:cxn modelId="{7D629B52-B18E-4C3A-ADA4-20707ED763FB}" type="presParOf" srcId="{7E29562D-BF0F-4D9C-816F-8228A2711010}" destId="{18C69CE5-04B0-48BF-9B8B-0508CABB159A}" srcOrd="4" destOrd="0" presId="urn:microsoft.com/office/officeart/2018/2/layout/IconVerticalSolidList"/>
    <dgm:cxn modelId="{93A9B8AC-4B21-4F5F-AA08-7ABBB195F6EF}" type="presParOf" srcId="{18C69CE5-04B0-48BF-9B8B-0508CABB159A}" destId="{164D22CD-9ED1-4ECC-8EE2-6DA40904EFB5}" srcOrd="0" destOrd="0" presId="urn:microsoft.com/office/officeart/2018/2/layout/IconVerticalSolidList"/>
    <dgm:cxn modelId="{A246F0FE-426C-421F-A7D6-45240A003576}" type="presParOf" srcId="{18C69CE5-04B0-48BF-9B8B-0508CABB159A}" destId="{1FA012FB-3BD8-44B0-9790-B294ADA8CE46}" srcOrd="1" destOrd="0" presId="urn:microsoft.com/office/officeart/2018/2/layout/IconVerticalSolidList"/>
    <dgm:cxn modelId="{DA467BBB-8C04-4355-B376-019815C6EAE4}" type="presParOf" srcId="{18C69CE5-04B0-48BF-9B8B-0508CABB159A}" destId="{0D631912-DE22-4D1F-8537-D4B644F2C45E}" srcOrd="2" destOrd="0" presId="urn:microsoft.com/office/officeart/2018/2/layout/IconVerticalSolidList"/>
    <dgm:cxn modelId="{6F5894C4-C230-4CF1-9750-7A68E6E16602}" type="presParOf" srcId="{18C69CE5-04B0-48BF-9B8B-0508CABB159A}" destId="{59E39AFB-337E-4339-8995-5B05456E3D7A}" srcOrd="3" destOrd="0" presId="urn:microsoft.com/office/officeart/2018/2/layout/IconVerticalSolidList"/>
    <dgm:cxn modelId="{491C45A6-FD6E-48A6-9791-84140098E11D}" type="presParOf" srcId="{7E29562D-BF0F-4D9C-816F-8228A2711010}" destId="{6269B426-A63F-4F4C-B926-ED6323390C94}" srcOrd="5" destOrd="0" presId="urn:microsoft.com/office/officeart/2018/2/layout/IconVerticalSolidList"/>
    <dgm:cxn modelId="{43B39052-6CC3-4572-86AC-E6AE88E20ACA}" type="presParOf" srcId="{7E29562D-BF0F-4D9C-816F-8228A2711010}" destId="{49B69417-448D-474B-ABEE-4ADFC0E762A9}" srcOrd="6" destOrd="0" presId="urn:microsoft.com/office/officeart/2018/2/layout/IconVerticalSolidList"/>
    <dgm:cxn modelId="{E81ACF66-2ECB-4188-9601-FF62C80C76B0}" type="presParOf" srcId="{49B69417-448D-474B-ABEE-4ADFC0E762A9}" destId="{9EC566E5-2EFE-40D7-86C6-E7CCC5A94C35}" srcOrd="0" destOrd="0" presId="urn:microsoft.com/office/officeart/2018/2/layout/IconVerticalSolidList"/>
    <dgm:cxn modelId="{35DC5652-3E4D-423C-B2C1-456CF857B9F8}" type="presParOf" srcId="{49B69417-448D-474B-ABEE-4ADFC0E762A9}" destId="{5555471A-5458-4E03-A6AB-15C8282717FB}" srcOrd="1" destOrd="0" presId="urn:microsoft.com/office/officeart/2018/2/layout/IconVerticalSolidList"/>
    <dgm:cxn modelId="{136E6890-15EF-46E9-859B-5D241F6DE3E0}" type="presParOf" srcId="{49B69417-448D-474B-ABEE-4ADFC0E762A9}" destId="{2FC79E9A-528E-4DE1-9955-43A1197030A6}" srcOrd="2" destOrd="0" presId="urn:microsoft.com/office/officeart/2018/2/layout/IconVerticalSolidList"/>
    <dgm:cxn modelId="{95755749-2EA7-4C2F-BCC3-E9F97C6B47CB}" type="presParOf" srcId="{49B69417-448D-474B-ABEE-4ADFC0E762A9}" destId="{E8151772-C42C-4604-A339-352D245A8B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909F8-8139-4742-90EB-3A88D19A2FBA}">
      <dsp:nvSpPr>
        <dsp:cNvPr id="0" name=""/>
        <dsp:cNvSpPr/>
      </dsp:nvSpPr>
      <dsp:spPr>
        <a:xfrm>
          <a:off x="0" y="1854"/>
          <a:ext cx="4838958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E855D-0BF1-4B0A-9AC7-E86D1F1B0F64}">
      <dsp:nvSpPr>
        <dsp:cNvPr id="0" name=""/>
        <dsp:cNvSpPr/>
      </dsp:nvSpPr>
      <dsp:spPr>
        <a:xfrm>
          <a:off x="284297" y="213315"/>
          <a:ext cx="516904" cy="516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95D92-1A84-4A13-8D21-1E3E57256E35}">
      <dsp:nvSpPr>
        <dsp:cNvPr id="0" name=""/>
        <dsp:cNvSpPr/>
      </dsp:nvSpPr>
      <dsp:spPr>
        <a:xfrm>
          <a:off x="1085500" y="1854"/>
          <a:ext cx="3753457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Presentación</a:t>
          </a:r>
          <a:endParaRPr lang="en-US" sz="2200" kern="1200" dirty="0"/>
        </a:p>
      </dsp:txBody>
      <dsp:txXfrm>
        <a:off x="1085500" y="1854"/>
        <a:ext cx="3753457" cy="939827"/>
      </dsp:txXfrm>
    </dsp:sp>
    <dsp:sp modelId="{E540FCA9-7A7B-4F0B-B1BE-F335578A5ECF}">
      <dsp:nvSpPr>
        <dsp:cNvPr id="0" name=""/>
        <dsp:cNvSpPr/>
      </dsp:nvSpPr>
      <dsp:spPr>
        <a:xfrm>
          <a:off x="0" y="1176638"/>
          <a:ext cx="4838958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D272E-22F9-4AC0-8F9F-43418CE7CE05}">
      <dsp:nvSpPr>
        <dsp:cNvPr id="0" name=""/>
        <dsp:cNvSpPr/>
      </dsp:nvSpPr>
      <dsp:spPr>
        <a:xfrm>
          <a:off x="284297" y="1388099"/>
          <a:ext cx="516904" cy="516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B025C-AC71-44AE-9956-7BFB3B3B3265}">
      <dsp:nvSpPr>
        <dsp:cNvPr id="0" name=""/>
        <dsp:cNvSpPr/>
      </dsp:nvSpPr>
      <dsp:spPr>
        <a:xfrm>
          <a:off x="1085500" y="1176638"/>
          <a:ext cx="3753457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Expectativas</a:t>
          </a:r>
          <a:endParaRPr lang="en-US" sz="2200" kern="1200" dirty="0"/>
        </a:p>
      </dsp:txBody>
      <dsp:txXfrm>
        <a:off x="1085500" y="1176638"/>
        <a:ext cx="3753457" cy="939827"/>
      </dsp:txXfrm>
    </dsp:sp>
    <dsp:sp modelId="{164D22CD-9ED1-4ECC-8EE2-6DA40904EFB5}">
      <dsp:nvSpPr>
        <dsp:cNvPr id="0" name=""/>
        <dsp:cNvSpPr/>
      </dsp:nvSpPr>
      <dsp:spPr>
        <a:xfrm>
          <a:off x="0" y="2351421"/>
          <a:ext cx="4838958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012FB-3BD8-44B0-9790-B294ADA8CE46}">
      <dsp:nvSpPr>
        <dsp:cNvPr id="0" name=""/>
        <dsp:cNvSpPr/>
      </dsp:nvSpPr>
      <dsp:spPr>
        <a:xfrm>
          <a:off x="284297" y="2562882"/>
          <a:ext cx="516904" cy="516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39AFB-337E-4339-8995-5B05456E3D7A}">
      <dsp:nvSpPr>
        <dsp:cNvPr id="0" name=""/>
        <dsp:cNvSpPr/>
      </dsp:nvSpPr>
      <dsp:spPr>
        <a:xfrm>
          <a:off x="1085500" y="2351421"/>
          <a:ext cx="3753457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Acuerdos.</a:t>
          </a:r>
          <a:endParaRPr lang="en-US" sz="2200" kern="1200" dirty="0"/>
        </a:p>
      </dsp:txBody>
      <dsp:txXfrm>
        <a:off x="1085500" y="2351421"/>
        <a:ext cx="3753457" cy="939827"/>
      </dsp:txXfrm>
    </dsp:sp>
    <dsp:sp modelId="{9EC566E5-2EFE-40D7-86C6-E7CCC5A94C35}">
      <dsp:nvSpPr>
        <dsp:cNvPr id="0" name=""/>
        <dsp:cNvSpPr/>
      </dsp:nvSpPr>
      <dsp:spPr>
        <a:xfrm>
          <a:off x="0" y="3526205"/>
          <a:ext cx="4838958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5471A-5458-4E03-A6AB-15C8282717FB}">
      <dsp:nvSpPr>
        <dsp:cNvPr id="0" name=""/>
        <dsp:cNvSpPr/>
      </dsp:nvSpPr>
      <dsp:spPr>
        <a:xfrm>
          <a:off x="284297" y="3737666"/>
          <a:ext cx="516904" cy="516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51772-C42C-4604-A339-352D245A8B6E}">
      <dsp:nvSpPr>
        <dsp:cNvPr id="0" name=""/>
        <dsp:cNvSpPr/>
      </dsp:nvSpPr>
      <dsp:spPr>
        <a:xfrm>
          <a:off x="1085500" y="3526205"/>
          <a:ext cx="3753457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Programación</a:t>
          </a:r>
          <a:r>
            <a:rPr lang="en-US" sz="2200" kern="1200" dirty="0"/>
            <a:t> </a:t>
          </a:r>
          <a:r>
            <a:rPr lang="en-US" sz="2200" kern="1200" dirty="0" err="1"/>
            <a:t>Orientada</a:t>
          </a:r>
          <a:r>
            <a:rPr lang="en-US" sz="2200" kern="1200" dirty="0"/>
            <a:t> a </a:t>
          </a:r>
          <a:r>
            <a:rPr lang="en-US" sz="2200" kern="1200" dirty="0" err="1"/>
            <a:t>Objetos</a:t>
          </a:r>
          <a:endParaRPr lang="en-US" sz="2200" kern="1200" dirty="0"/>
        </a:p>
      </dsp:txBody>
      <dsp:txXfrm>
        <a:off x="1085500" y="3526205"/>
        <a:ext cx="3753457" cy="939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AEC8F-76C5-4794-9804-5059D720F238}" type="datetimeFigureOut">
              <a:rPr lang="es-MX" smtClean="0"/>
              <a:pPr/>
              <a:t>01/02/2022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D14F9-0D7C-4045-A508-0D365558D8B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55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0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512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39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026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78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82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438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85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582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285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7D2B4659-F5E6-4AD5-AC4D-64EE68E8E881}" type="datetimeFigureOut">
              <a:rPr lang="es-MX" smtClean="0"/>
              <a:pPr/>
              <a:t>01/02/2022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E243B041-29E6-471C-A241-D3AAFF16C36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45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9C37B40-E72A-4976-9DE2-251C8B431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26" y="656378"/>
            <a:ext cx="2967238" cy="2967238"/>
          </a:xfrm>
          <a:prstGeom prst="rect">
            <a:avLst/>
          </a:prstGeom>
          <a:effectLst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D0432D4C-4E96-4487-A88E-B5E2C8520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593" y="4854344"/>
            <a:ext cx="7008866" cy="861802"/>
          </a:xfrm>
        </p:spPr>
        <p:txBody>
          <a:bodyPr>
            <a:normAutofit fontScale="90000"/>
          </a:bodyPr>
          <a:lstStyle/>
          <a:p>
            <a:r>
              <a:rPr lang="es-MX" sz="4200" dirty="0" err="1"/>
              <a:t>Programacion</a:t>
            </a:r>
            <a:r>
              <a:rPr lang="es-MX" sz="4200" dirty="0"/>
              <a:t> orientada  a objetos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1FC02C0-4FE1-43EC-A0D8-65C115A0B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891" y="5722372"/>
            <a:ext cx="7002568" cy="803856"/>
          </a:xfrm>
        </p:spPr>
        <p:txBody>
          <a:bodyPr>
            <a:noAutofit/>
          </a:bodyPr>
          <a:lstStyle/>
          <a:p>
            <a:r>
              <a:rPr lang="es-MX" sz="2400" dirty="0">
                <a:solidFill>
                  <a:schemeClr val="tx1"/>
                </a:solidFill>
                <a:latin typeface="Arial Black" panose="020B0A04020102020204" pitchFamily="34" charset="0"/>
              </a:rPr>
              <a:t>TECNM /ITNL ISC </a:t>
            </a:r>
          </a:p>
          <a:p>
            <a:r>
              <a:rPr lang="es-MX" sz="2400" dirty="0">
                <a:solidFill>
                  <a:schemeClr val="tx1"/>
                </a:solidFill>
                <a:latin typeface="Arial Black" panose="020B0A04020102020204" pitchFamily="34" charset="0"/>
              </a:rPr>
              <a:t>Ing. Arturo Hinojosa Ramírez </a:t>
            </a:r>
          </a:p>
        </p:txBody>
      </p:sp>
    </p:spTree>
    <p:extLst>
      <p:ext uri="{BB962C8B-B14F-4D97-AF65-F5344CB8AC3E}">
        <p14:creationId xmlns:p14="http://schemas.microsoft.com/office/powerpoint/2010/main" val="380146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Niño sentado en el suelo&#10;&#10;Descripción generada automáticamente con confianza baja">
            <a:extLst>
              <a:ext uri="{FF2B5EF4-FFF2-40B4-BE49-F238E27FC236}">
                <a16:creationId xmlns:a16="http://schemas.microsoft.com/office/drawing/2014/main" id="{E545DB81-3789-4D59-8328-33053BDC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2892314" cy="3998517"/>
          </a:xfrm>
          <a:prstGeom prst="rect">
            <a:avLst/>
          </a:prstGeom>
        </p:spPr>
      </p:pic>
      <p:sp>
        <p:nvSpPr>
          <p:cNvPr id="5" name="Bocadillo nube: nube 4">
            <a:extLst>
              <a:ext uri="{FF2B5EF4-FFF2-40B4-BE49-F238E27FC236}">
                <a16:creationId xmlns:a16="http://schemas.microsoft.com/office/drawing/2014/main" id="{AD11B95E-00AD-4E47-875B-633099CC2C67}"/>
              </a:ext>
            </a:extLst>
          </p:cNvPr>
          <p:cNvSpPr/>
          <p:nvPr/>
        </p:nvSpPr>
        <p:spPr>
          <a:xfrm>
            <a:off x="3359858" y="908720"/>
            <a:ext cx="5040560" cy="504056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No lo pude instalar…</a:t>
            </a:r>
          </a:p>
          <a:p>
            <a:pPr algn="ctr"/>
            <a:endParaRPr lang="es-MX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No se que paso con mi máquina…</a:t>
            </a:r>
          </a:p>
          <a:p>
            <a:pPr algn="ctr"/>
            <a:endParaRPr lang="es-MX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No puedo conectar mi cámara… </a:t>
            </a:r>
          </a:p>
          <a:p>
            <a:pPr algn="ctr"/>
            <a:endParaRPr lang="es-MX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Es que estoy en mi celular…</a:t>
            </a:r>
          </a:p>
          <a:p>
            <a:pPr algn="ctr"/>
            <a:endParaRPr lang="es-MX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Yo trabajo…</a:t>
            </a:r>
          </a:p>
          <a:p>
            <a:pPr algn="ctr"/>
            <a:endParaRPr lang="es-MX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¿Qué me falta?</a:t>
            </a:r>
          </a:p>
          <a:p>
            <a:pPr algn="ctr"/>
            <a:endParaRPr lang="es-MX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¿Qué le debo?</a:t>
            </a:r>
          </a:p>
          <a:p>
            <a:pPr algn="ctr"/>
            <a:endParaRPr lang="es-MX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No supe como hacerlo y me ayudaron</a:t>
            </a:r>
          </a:p>
          <a:p>
            <a:pPr algn="ctr"/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ED360BD-5326-4F2C-9F81-A3D14FDD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94579"/>
            <a:ext cx="184212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7D58B6-11D3-49BA-974C-2409B3124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4" y="794105"/>
            <a:ext cx="8310881" cy="52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E6CD84-193E-40B5-A97B-3A5A3D11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58" y="275496"/>
            <a:ext cx="3384376" cy="30975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58F487F-A60C-4730-AF46-57341A23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764704"/>
            <a:ext cx="3810000" cy="25336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21D066F-EF4E-47A9-80EE-D4213A20E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3565426"/>
            <a:ext cx="27813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reloj en la mano&#10;&#10;Descripción generada automáticamente">
            <a:extLst>
              <a:ext uri="{FF2B5EF4-FFF2-40B4-BE49-F238E27FC236}">
                <a16:creationId xmlns:a16="http://schemas.microsoft.com/office/drawing/2014/main" id="{277C2915-3F4B-4E65-98F5-01FAD761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4" y="1095375"/>
            <a:ext cx="8310881" cy="46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E678C8-8C34-4315-8D49-C9954317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0648"/>
            <a:ext cx="3168352" cy="3168352"/>
          </a:xfrm>
          <a:prstGeom prst="rect">
            <a:avLst/>
          </a:prstGeom>
        </p:spPr>
      </p:pic>
      <p:pic>
        <p:nvPicPr>
          <p:cNvPr id="4" name="Imagen 3" descr="Imagen borrosa de un hombre&#10;&#10;Descripción generada automáticamente con confianza baja">
            <a:extLst>
              <a:ext uri="{FF2B5EF4-FFF2-40B4-BE49-F238E27FC236}">
                <a16:creationId xmlns:a16="http://schemas.microsoft.com/office/drawing/2014/main" id="{38D8652A-BFCB-4F17-8758-C1DE6D827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91233"/>
            <a:ext cx="3720075" cy="2790056"/>
          </a:xfrm>
          <a:prstGeom prst="rect">
            <a:avLst/>
          </a:prstGeom>
        </p:spPr>
      </p:pic>
      <p:pic>
        <p:nvPicPr>
          <p:cNvPr id="6" name="Imagen 5" descr="Dibujo animado de un personaje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29032DFD-391D-4C7D-9873-09FC1041B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861048"/>
            <a:ext cx="3336032" cy="25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26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998" y="480060"/>
            <a:ext cx="2581915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CD55BBF-B972-4A20-AD2F-9DF15445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11" y="710489"/>
            <a:ext cx="2341608" cy="23416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9213" y="487090"/>
            <a:ext cx="2691128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849309-CB2C-47D0-8DE7-F9A37999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257" y="1198649"/>
            <a:ext cx="2439677" cy="13723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1998" y="487090"/>
            <a:ext cx="269113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695E8B-D37D-421D-9E45-7632DDF89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38" y="1198649"/>
            <a:ext cx="2439677" cy="137231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998" y="3603670"/>
            <a:ext cx="2581915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EA5E6C-BF7C-40F5-A836-2815107CD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11" y="3819655"/>
            <a:ext cx="2328708" cy="23287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126" y="3603670"/>
            <a:ext cx="2700875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9213" y="3610700"/>
            <a:ext cx="2691128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AD6333-2986-4CFD-8890-F5597C4E3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074" y="4624141"/>
            <a:ext cx="2413000" cy="790257"/>
          </a:xfrm>
          <a:prstGeom prst="rect">
            <a:avLst/>
          </a:prstGeom>
        </p:spPr>
      </p:pic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E1FEA30-97A8-4B30-8809-4201090A08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38" y="4490440"/>
            <a:ext cx="2439677" cy="994168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58B7F271-6193-45A3-A9A3-6C61BAB06B86}"/>
              </a:ext>
            </a:extLst>
          </p:cNvPr>
          <p:cNvSpPr/>
          <p:nvPr/>
        </p:nvSpPr>
        <p:spPr>
          <a:xfrm>
            <a:off x="3163945" y="4148267"/>
            <a:ext cx="2555233" cy="169887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D3798E4-C6BA-4A7A-A1B9-D4E63F62B155}"/>
              </a:ext>
            </a:extLst>
          </p:cNvPr>
          <p:cNvSpPr/>
          <p:nvPr/>
        </p:nvSpPr>
        <p:spPr>
          <a:xfrm>
            <a:off x="6177359" y="4169829"/>
            <a:ext cx="2555233" cy="169887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100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1CB56FCD-B8C3-4EC2-9A21-C7742BFB8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797152"/>
            <a:ext cx="2971800" cy="16764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9C051D-E33C-4509-84B8-42565C2A8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50"/>
          <a:stretch/>
        </p:blipFill>
        <p:spPr>
          <a:xfrm>
            <a:off x="467544" y="548679"/>
            <a:ext cx="5544616" cy="3929281"/>
          </a:xfrm>
          <a:prstGeom prst="rect">
            <a:avLst/>
          </a:prstGeom>
        </p:spPr>
      </p:pic>
      <p:sp>
        <p:nvSpPr>
          <p:cNvPr id="6" name="Flecha: curvada hacia arriba 5">
            <a:extLst>
              <a:ext uri="{FF2B5EF4-FFF2-40B4-BE49-F238E27FC236}">
                <a16:creationId xmlns:a16="http://schemas.microsoft.com/office/drawing/2014/main" id="{462F6EB3-17F4-4311-ABB2-C545692F254A}"/>
              </a:ext>
            </a:extLst>
          </p:cNvPr>
          <p:cNvSpPr/>
          <p:nvPr/>
        </p:nvSpPr>
        <p:spPr>
          <a:xfrm>
            <a:off x="1043608" y="4477960"/>
            <a:ext cx="648072" cy="5352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Flecha: curvada hacia arriba 6">
            <a:extLst>
              <a:ext uri="{FF2B5EF4-FFF2-40B4-BE49-F238E27FC236}">
                <a16:creationId xmlns:a16="http://schemas.microsoft.com/office/drawing/2014/main" id="{231168AB-CC4D-4C34-B30D-9A47E278F62F}"/>
              </a:ext>
            </a:extLst>
          </p:cNvPr>
          <p:cNvSpPr/>
          <p:nvPr/>
        </p:nvSpPr>
        <p:spPr>
          <a:xfrm>
            <a:off x="1665432" y="4509120"/>
            <a:ext cx="648072" cy="5352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Flecha: curvada hacia arriba 7">
            <a:extLst>
              <a:ext uri="{FF2B5EF4-FFF2-40B4-BE49-F238E27FC236}">
                <a16:creationId xmlns:a16="http://schemas.microsoft.com/office/drawing/2014/main" id="{05066F30-C1C7-44CD-A826-8E518C7DD036}"/>
              </a:ext>
            </a:extLst>
          </p:cNvPr>
          <p:cNvSpPr/>
          <p:nvPr/>
        </p:nvSpPr>
        <p:spPr>
          <a:xfrm>
            <a:off x="2379560" y="4529544"/>
            <a:ext cx="648072" cy="5352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6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bujo de persona con tatuaje en el cuello&#10;&#10;Descripción generada automáticamente con confianza baja">
            <a:extLst>
              <a:ext uri="{FF2B5EF4-FFF2-40B4-BE49-F238E27FC236}">
                <a16:creationId xmlns:a16="http://schemas.microsoft.com/office/drawing/2014/main" id="{20248891-DCF1-4412-A8FF-C42816A6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485684"/>
            <a:ext cx="4111932" cy="2736304"/>
          </a:xfrm>
          <a:prstGeom prst="rect">
            <a:avLst/>
          </a:prstGeom>
        </p:spPr>
      </p:pic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8C2DAC2-C4C9-49C8-A485-95E23E5E2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82" y="404664"/>
            <a:ext cx="3109587" cy="1872208"/>
          </a:xfrm>
          <a:prstGeom prst="rect">
            <a:avLst/>
          </a:prstGeom>
        </p:spPr>
      </p:pic>
      <p:pic>
        <p:nvPicPr>
          <p:cNvPr id="7" name="Imagen 6" descr="Un grupo de personas de pie&#10;&#10;Descripción generada automáticamente con confianza media">
            <a:extLst>
              <a:ext uri="{FF2B5EF4-FFF2-40B4-BE49-F238E27FC236}">
                <a16:creationId xmlns:a16="http://schemas.microsoft.com/office/drawing/2014/main" id="{8D7BD2BE-BFBD-41A7-B0E6-94E64B52AA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3888432" cy="275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2CEB5669-427C-48CA-9D8B-D1ADB5DFC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2235"/>
            <a:ext cx="6480720" cy="607115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BC86FE13-74E9-458E-84F3-7FA752D8D1E5}"/>
              </a:ext>
            </a:extLst>
          </p:cNvPr>
          <p:cNvSpPr/>
          <p:nvPr/>
        </p:nvSpPr>
        <p:spPr>
          <a:xfrm>
            <a:off x="6372200" y="1340768"/>
            <a:ext cx="1008112" cy="72008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7F380B8-E456-449C-B533-B9BBBC63ED58}"/>
              </a:ext>
            </a:extLst>
          </p:cNvPr>
          <p:cNvSpPr/>
          <p:nvPr/>
        </p:nvSpPr>
        <p:spPr>
          <a:xfrm>
            <a:off x="6372200" y="2420888"/>
            <a:ext cx="1008112" cy="72008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8770E1F-D0E5-46F0-A00F-B5EA38C5A0E8}"/>
              </a:ext>
            </a:extLst>
          </p:cNvPr>
          <p:cNvSpPr/>
          <p:nvPr/>
        </p:nvSpPr>
        <p:spPr>
          <a:xfrm>
            <a:off x="6372200" y="3429000"/>
            <a:ext cx="1008112" cy="72008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5FFCBF4-9270-4E4C-AC89-51B4494444A3}"/>
              </a:ext>
            </a:extLst>
          </p:cNvPr>
          <p:cNvSpPr/>
          <p:nvPr/>
        </p:nvSpPr>
        <p:spPr>
          <a:xfrm>
            <a:off x="6444208" y="4509120"/>
            <a:ext cx="1008112" cy="72008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80835A3-1AFD-468D-BFF3-3CFB5BA49448}"/>
              </a:ext>
            </a:extLst>
          </p:cNvPr>
          <p:cNvSpPr/>
          <p:nvPr/>
        </p:nvSpPr>
        <p:spPr>
          <a:xfrm>
            <a:off x="6444208" y="5589240"/>
            <a:ext cx="1008112" cy="72008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340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9BFC37E-E74F-4B3A-AB0C-7B50B3E2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996952"/>
            <a:ext cx="4410075" cy="2667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6B936C5-3CD2-46CA-AD13-D2F634D6D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78177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7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E9C63-C627-412F-9C4E-392E8A84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" y="609599"/>
            <a:ext cx="2918901" cy="5606143"/>
          </a:xfrm>
        </p:spPr>
        <p:txBody>
          <a:bodyPr>
            <a:normAutofit/>
          </a:bodyPr>
          <a:lstStyle/>
          <a:p>
            <a:pPr algn="ctr"/>
            <a:r>
              <a:rPr lang="es-MX" sz="4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Sesión 1</a:t>
            </a:r>
            <a:br>
              <a:rPr lang="es-MX" sz="4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sz="4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sz="4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4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de enero 2022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E25B287-D4F4-449C-AD14-E481D5546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5112282"/>
              </p:ext>
            </p:extLst>
          </p:nvPr>
        </p:nvGraphicFramePr>
        <p:xfrm>
          <a:off x="3408759" y="1199858"/>
          <a:ext cx="4838958" cy="446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90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eñal de dirección&#10;&#10;Descripción generada automáticamente con confianza baja">
            <a:extLst>
              <a:ext uri="{FF2B5EF4-FFF2-40B4-BE49-F238E27FC236}">
                <a16:creationId xmlns:a16="http://schemas.microsoft.com/office/drawing/2014/main" id="{D62D5AE5-5334-43C8-B08E-24E5AABC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4" y="1053820"/>
            <a:ext cx="8310881" cy="47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Niño sentado en el suelo&#10;&#10;Descripción generada automáticamente con confianza baja">
            <a:extLst>
              <a:ext uri="{FF2B5EF4-FFF2-40B4-BE49-F238E27FC236}">
                <a16:creationId xmlns:a16="http://schemas.microsoft.com/office/drawing/2014/main" id="{E545DB81-3789-4D59-8328-33053BDC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2892314" cy="3998517"/>
          </a:xfrm>
          <a:prstGeom prst="rect">
            <a:avLst/>
          </a:prstGeom>
        </p:spPr>
      </p:pic>
      <p:sp>
        <p:nvSpPr>
          <p:cNvPr id="5" name="Bocadillo nube: nube 4">
            <a:extLst>
              <a:ext uri="{FF2B5EF4-FFF2-40B4-BE49-F238E27FC236}">
                <a16:creationId xmlns:a16="http://schemas.microsoft.com/office/drawing/2014/main" id="{AD11B95E-00AD-4E47-875B-633099CC2C67}"/>
              </a:ext>
            </a:extLst>
          </p:cNvPr>
          <p:cNvSpPr/>
          <p:nvPr/>
        </p:nvSpPr>
        <p:spPr>
          <a:xfrm>
            <a:off x="2843808" y="476672"/>
            <a:ext cx="6624736" cy="3168352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No me gusta la metodología …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No le entiendo …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No tengo </a:t>
            </a:r>
            <a:r>
              <a:rPr lang="es-MX" dirty="0" err="1">
                <a:solidFill>
                  <a:schemeClr val="tx1"/>
                </a:solidFill>
                <a:latin typeface="Arial Black" panose="020B0A04020102020204" pitchFamily="34" charset="0"/>
              </a:rPr>
              <a:t>compu</a:t>
            </a:r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…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No tengo internet…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Me falla constantemente…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El profe tampoco se conecta…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Tampoco sabe…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Me reprobó…</a:t>
            </a:r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879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0A9AB442-7F14-4E2E-B37F-5ED16079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57" y="565573"/>
            <a:ext cx="5734474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3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16A9057-3241-4611-9362-C4685D1D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64" y="565573"/>
            <a:ext cx="5942460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3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E8CF095-4517-4EC8-8919-437B3780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43038"/>
            <a:ext cx="2981324" cy="19859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D432C78-9C32-432B-A4AA-28030CEAA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426416"/>
            <a:ext cx="2981324" cy="19859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C7ED97-C239-4AC8-82F4-A9E36F6A3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4221088"/>
            <a:ext cx="3168352" cy="21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1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929DF5-54DA-4144-8CA1-4D587AA8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5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5CF88-74D5-445D-8341-69B04151A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355" y="243840"/>
            <a:ext cx="879348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AEA051-A6D0-4D7E-8708-C911D525B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1" r="16404" b="2"/>
          <a:stretch/>
        </p:blipFill>
        <p:spPr>
          <a:xfrm>
            <a:off x="482600" y="643467"/>
            <a:ext cx="3938587" cy="557106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DF6B24E-7AF4-4E79-A747-901AE7F33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84" r="23324" b="-2"/>
          <a:stretch/>
        </p:blipFill>
        <p:spPr>
          <a:xfrm>
            <a:off x="4719003" y="643467"/>
            <a:ext cx="39385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5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2A0A2C1-9546-413C-9E1F-D25186B6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4" y="638276"/>
            <a:ext cx="8310881" cy="55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1874A5E9-F61A-468D-B545-5926349F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476672"/>
            <a:ext cx="8029575" cy="2000250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9FE25658-2E9C-47F8-88A8-59E6D005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4" y="3181884"/>
            <a:ext cx="8674551" cy="2398390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37CDD92-905F-4E1A-9EB7-51188F8644F2}"/>
              </a:ext>
            </a:extLst>
          </p:cNvPr>
          <p:cNvCxnSpPr>
            <a:cxnSpLocks/>
          </p:cNvCxnSpPr>
          <p:nvPr/>
        </p:nvCxnSpPr>
        <p:spPr>
          <a:xfrm>
            <a:off x="899592" y="3573016"/>
            <a:ext cx="76871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37E5E68-5B58-4C24-876E-BAEA0B24461B}"/>
              </a:ext>
            </a:extLst>
          </p:cNvPr>
          <p:cNvCxnSpPr>
            <a:cxnSpLocks/>
          </p:cNvCxnSpPr>
          <p:nvPr/>
        </p:nvCxnSpPr>
        <p:spPr>
          <a:xfrm>
            <a:off x="557212" y="3933056"/>
            <a:ext cx="80295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A3F37EE-CC98-4A9F-AB8E-1D121E2BB5A8}"/>
              </a:ext>
            </a:extLst>
          </p:cNvPr>
          <p:cNvCxnSpPr>
            <a:cxnSpLocks/>
          </p:cNvCxnSpPr>
          <p:nvPr/>
        </p:nvCxnSpPr>
        <p:spPr>
          <a:xfrm>
            <a:off x="557212" y="4293096"/>
            <a:ext cx="624703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AAD0F11-A732-40F5-84F2-729C52DA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613947"/>
            <a:ext cx="4661938" cy="56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D419B61-9D99-4A8E-9991-F5155F6B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53998"/>
            <a:ext cx="5364088" cy="3577805"/>
          </a:xfrm>
          <a:prstGeom prst="rect">
            <a:avLst/>
          </a:prstGeom>
        </p:spPr>
      </p:pic>
      <p:sp>
        <p:nvSpPr>
          <p:cNvPr id="3" name="Bocadillo nube: nube 2">
            <a:extLst>
              <a:ext uri="{FF2B5EF4-FFF2-40B4-BE49-F238E27FC236}">
                <a16:creationId xmlns:a16="http://schemas.microsoft.com/office/drawing/2014/main" id="{8555D510-DC3D-43D9-9AA4-460FFFB61397}"/>
              </a:ext>
            </a:extLst>
          </p:cNvPr>
          <p:cNvSpPr/>
          <p:nvPr/>
        </p:nvSpPr>
        <p:spPr>
          <a:xfrm>
            <a:off x="2429508" y="393758"/>
            <a:ext cx="3456384" cy="216024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chemeClr val="tx1"/>
                </a:solidFill>
                <a:latin typeface="Arial Black" panose="020B0A04020102020204" pitchFamily="34" charset="0"/>
              </a:rPr>
              <a:t>Relax…</a:t>
            </a:r>
          </a:p>
          <a:p>
            <a:pPr algn="ctr"/>
            <a:r>
              <a:rPr lang="es-MX">
                <a:solidFill>
                  <a:schemeClr val="tx1"/>
                </a:solidFill>
                <a:latin typeface="Arial Black" panose="020B0A04020102020204" pitchFamily="34" charset="0"/>
              </a:rPr>
              <a:t>Encarga un “trabajo” y ya…</a:t>
            </a:r>
          </a:p>
          <a:p>
            <a:pPr algn="ctr"/>
            <a:r>
              <a:rPr lang="es-MX">
                <a:solidFill>
                  <a:schemeClr val="tx1"/>
                </a:solidFill>
                <a:latin typeface="Arial Black" panose="020B0A04020102020204" pitchFamily="34" charset="0"/>
              </a:rPr>
              <a:t>Pasalos…</a:t>
            </a:r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3728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E9C63-C627-412F-9C4E-392E8A84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soy yo?</a:t>
            </a:r>
          </a:p>
        </p:txBody>
      </p:sp>
      <p:pic>
        <p:nvPicPr>
          <p:cNvPr id="5" name="Imagen 4" descr="Un hombre con traje y corbata&#10;&#10;Descripción generada automáticamente">
            <a:extLst>
              <a:ext uri="{FF2B5EF4-FFF2-40B4-BE49-F238E27FC236}">
                <a16:creationId xmlns:a16="http://schemas.microsoft.com/office/drawing/2014/main" id="{CD291C91-E0C2-4AD2-B12E-99B3264D92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988839"/>
            <a:ext cx="3744416" cy="312034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4A632AE-1250-4302-A5E4-BA4FE2BA399E}"/>
              </a:ext>
            </a:extLst>
          </p:cNvPr>
          <p:cNvSpPr txBox="1">
            <a:spLocks/>
          </p:cNvSpPr>
          <p:nvPr/>
        </p:nvSpPr>
        <p:spPr>
          <a:xfrm>
            <a:off x="756278" y="5244777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Ing. Arturo Hinojosa Ramírez</a:t>
            </a:r>
          </a:p>
        </p:txBody>
      </p:sp>
    </p:spTree>
    <p:extLst>
      <p:ext uri="{BB962C8B-B14F-4D97-AF65-F5344CB8AC3E}">
        <p14:creationId xmlns:p14="http://schemas.microsoft.com/office/powerpoint/2010/main" val="9999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1A67B2E-CBC9-4964-B8BD-9439933C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92" y="565573"/>
            <a:ext cx="8134005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8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CB9BE67-2E3E-4ED3-AEAB-7F0413D3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92696"/>
            <a:ext cx="797011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4456FD6-72D6-498B-999B-D4C8CDB8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26" y="565573"/>
            <a:ext cx="5720137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0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5D3FDE-8C3A-4B9F-A17E-298593A3E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89" y="565573"/>
            <a:ext cx="5973410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271E852-9B5C-42B7-9F6A-BE06DDCD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4" y="929157"/>
            <a:ext cx="8310881" cy="50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1DCC5EF-5E7D-4F42-9C5F-5E78A6E0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54" y="565573"/>
            <a:ext cx="4429881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FD145DB-5846-4AE7-96E6-2299B4D04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4" y="1251204"/>
            <a:ext cx="8310881" cy="436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E9C63-C627-412F-9C4E-392E8A84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eres tú?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90FBF3-65C4-4B10-A587-B7209E94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98884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DD9B3F-08EB-493D-93AE-5C94169C5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76" t="54002" r="30313" b="30390"/>
          <a:stretch/>
        </p:blipFill>
        <p:spPr>
          <a:xfrm>
            <a:off x="683568" y="1844824"/>
            <a:ext cx="827491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6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A721E90-A65E-4374-A14D-6C5A18BB9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7" t="20842" r="12032" b="15242"/>
          <a:stretch/>
        </p:blipFill>
        <p:spPr>
          <a:xfrm>
            <a:off x="395536" y="1268760"/>
            <a:ext cx="3024337" cy="331236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1EDD0821-390E-4C4B-A3CA-23EBE78F0C19}"/>
              </a:ext>
            </a:extLst>
          </p:cNvPr>
          <p:cNvSpPr txBox="1">
            <a:spLocks/>
          </p:cNvSpPr>
          <p:nvPr/>
        </p:nvSpPr>
        <p:spPr>
          <a:xfrm>
            <a:off x="3779912" y="1052736"/>
            <a:ext cx="4464496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Pantaleon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Gonzalez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Pantaleon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BG…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P. Bernal </a:t>
            </a:r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Gzz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 Panta…</a:t>
            </a:r>
          </a:p>
        </p:txBody>
      </p:sp>
    </p:spTree>
    <p:extLst>
      <p:ext uri="{BB962C8B-B14F-4D97-AF65-F5344CB8AC3E}">
        <p14:creationId xmlns:p14="http://schemas.microsoft.com/office/powerpoint/2010/main" val="283158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6982166-976C-4402-9F9B-ABBD2D53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92696"/>
            <a:ext cx="8248899" cy="518457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C6021AE-9C70-421D-A000-1E3D79E5BAE6}"/>
              </a:ext>
            </a:extLst>
          </p:cNvPr>
          <p:cNvSpPr/>
          <p:nvPr/>
        </p:nvSpPr>
        <p:spPr>
          <a:xfrm>
            <a:off x="1187624" y="1628800"/>
            <a:ext cx="1440160" cy="118813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26CA6D2-E235-4F2E-9864-B2B118E904E4}"/>
              </a:ext>
            </a:extLst>
          </p:cNvPr>
          <p:cNvSpPr/>
          <p:nvPr/>
        </p:nvSpPr>
        <p:spPr>
          <a:xfrm>
            <a:off x="663574" y="2555903"/>
            <a:ext cx="7816851" cy="17461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306723E-68A6-4BB9-9026-008D83176F09}"/>
              </a:ext>
            </a:extLst>
          </p:cNvPr>
          <p:cNvSpPr/>
          <p:nvPr/>
        </p:nvSpPr>
        <p:spPr>
          <a:xfrm>
            <a:off x="663574" y="4236683"/>
            <a:ext cx="7816851" cy="17461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733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A3DB881-BA2A-4CCB-A7E7-8C480BBDB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2856"/>
            <a:ext cx="2000250" cy="219075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1B4DD29-AB12-4353-991C-74B4B3E2372B}"/>
              </a:ext>
            </a:extLst>
          </p:cNvPr>
          <p:cNvSpPr txBox="1">
            <a:spLocks/>
          </p:cNvSpPr>
          <p:nvPr/>
        </p:nvSpPr>
        <p:spPr>
          <a:xfrm>
            <a:off x="3779912" y="1052736"/>
            <a:ext cx="4464496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Obedece las reglas…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Nombre completo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Apellido Paterno</a:t>
            </a:r>
          </a:p>
          <a:p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Apellido Materno</a:t>
            </a:r>
          </a:p>
        </p:txBody>
      </p:sp>
    </p:spTree>
    <p:extLst>
      <p:ext uri="{BB962C8B-B14F-4D97-AF65-F5344CB8AC3E}">
        <p14:creationId xmlns:p14="http://schemas.microsoft.com/office/powerpoint/2010/main" val="23653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F0E1546-2387-4B1C-A787-3BFE3EA7623D}"/>
              </a:ext>
            </a:extLst>
          </p:cNvPr>
          <p:cNvSpPr/>
          <p:nvPr/>
        </p:nvSpPr>
        <p:spPr>
          <a:xfrm>
            <a:off x="1475656" y="3140968"/>
            <a:ext cx="59766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La imagen que utilices en esta plataforma académica deberá ser de tu rostro, tomada de frente, con suficiente zoom, esto para una fácil identificación. </a:t>
            </a:r>
          </a:p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No se permiten imágenes descargadas de internet, ofensivas, personajes de caricaturas, etc.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42C23E-D96A-42B0-B5DC-AC5434DB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620687"/>
            <a:ext cx="2880320" cy="22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52DAB6-0FB0-416C-AA56-F1A4FB5FA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9" b="32499"/>
          <a:stretch/>
        </p:blipFill>
        <p:spPr>
          <a:xfrm>
            <a:off x="241300" y="321733"/>
            <a:ext cx="4256171" cy="30308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CA8CBF5-D3E6-4480-9924-49604099E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18" r="26122" b="1"/>
          <a:stretch/>
        </p:blipFill>
        <p:spPr>
          <a:xfrm>
            <a:off x="241301" y="3524289"/>
            <a:ext cx="2007434" cy="277651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EE22770-F2E2-4040-86A0-CF6609E51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4" r="13069"/>
          <a:stretch/>
        </p:blipFill>
        <p:spPr>
          <a:xfrm>
            <a:off x="2369664" y="3514855"/>
            <a:ext cx="2127807" cy="278595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D3D0F9F-1CD2-4676-AEC8-FA0C9C777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52" r="11964" b="1"/>
          <a:stretch/>
        </p:blipFill>
        <p:spPr>
          <a:xfrm>
            <a:off x="4646529" y="321733"/>
            <a:ext cx="4256169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C85640-6203-4AE6-A2DD-D39550A2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16" y="692696"/>
            <a:ext cx="6135912" cy="527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9A0235B-F4F3-4428-B9C5-77EC487F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6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7BD59C-E52E-484E-913D-BB5BA2A3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1844824"/>
            <a:ext cx="7620847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6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A32C9B7-8F51-4BEA-8E19-0D667EF80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4" y="1074598"/>
            <a:ext cx="8310881" cy="47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0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ED95A0-FCCE-4595-9A8D-006BC856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0648"/>
            <a:ext cx="6840760" cy="640871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C651BF-93BD-40C9-AF58-D6C6E0E46385}"/>
              </a:ext>
            </a:extLst>
          </p:cNvPr>
          <p:cNvSpPr txBox="1"/>
          <p:nvPr/>
        </p:nvSpPr>
        <p:spPr>
          <a:xfrm>
            <a:off x="2339752" y="3429000"/>
            <a:ext cx="244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Aplícate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Edita perfil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 Cámara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Sesión Proactiva</a:t>
            </a:r>
          </a:p>
          <a:p>
            <a:endParaRPr lang="es-MX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FD823A6-F1A5-4B1D-A5D3-53F7CDEC23F2}"/>
              </a:ext>
            </a:extLst>
          </p:cNvPr>
          <p:cNvSpPr txBox="1"/>
          <p:nvPr/>
        </p:nvSpPr>
        <p:spPr>
          <a:xfrm>
            <a:off x="2483768" y="3861048"/>
            <a:ext cx="40688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latin typeface="Arial Black" panose="020B0A04020102020204" pitchFamily="34" charset="0"/>
              </a:rPr>
              <a:t>No esperes que te diga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Arial Black" panose="020B0A04020102020204" pitchFamily="34" charset="0"/>
              </a:rPr>
              <a:t>Conectarte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Arial Black" panose="020B0A04020102020204" pitchFamily="34" charset="0"/>
              </a:rPr>
              <a:t>Prende tu cámara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Arial Black" panose="020B0A04020102020204" pitchFamily="34" charset="0"/>
              </a:rPr>
              <a:t>Participa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Arial Black" panose="020B0A04020102020204" pitchFamily="34" charset="0"/>
              </a:rPr>
              <a:t>Practica</a:t>
            </a:r>
          </a:p>
        </p:txBody>
      </p:sp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0EACE80-B6D1-4A5F-B940-87DDE1172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78" y="262786"/>
            <a:ext cx="2101934" cy="230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9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E436D-BD8A-40C6-8346-4FA0821B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Ingeniero en Sistemas Computacionales</a:t>
            </a: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1792C9E-006A-44A3-A015-D856DDD78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708920"/>
            <a:ext cx="2946400" cy="2946400"/>
          </a:xfrm>
          <a:prstGeom prst="rect">
            <a:avLst/>
          </a:prstGeom>
        </p:spPr>
      </p:pic>
      <p:sp>
        <p:nvSpPr>
          <p:cNvPr id="6" name="Nube 5">
            <a:extLst>
              <a:ext uri="{FF2B5EF4-FFF2-40B4-BE49-F238E27FC236}">
                <a16:creationId xmlns:a16="http://schemas.microsoft.com/office/drawing/2014/main" id="{E6FD41AA-7448-4061-B77F-E490814B72A9}"/>
              </a:ext>
            </a:extLst>
          </p:cNvPr>
          <p:cNvSpPr/>
          <p:nvPr/>
        </p:nvSpPr>
        <p:spPr>
          <a:xfrm>
            <a:off x="323528" y="2132856"/>
            <a:ext cx="2088232" cy="11521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Software</a:t>
            </a:r>
          </a:p>
        </p:txBody>
      </p:sp>
      <p:sp>
        <p:nvSpPr>
          <p:cNvPr id="7" name="Nube 6">
            <a:extLst>
              <a:ext uri="{FF2B5EF4-FFF2-40B4-BE49-F238E27FC236}">
                <a16:creationId xmlns:a16="http://schemas.microsoft.com/office/drawing/2014/main" id="{7C331108-9825-4D19-AA05-D79EA55D7976}"/>
              </a:ext>
            </a:extLst>
          </p:cNvPr>
          <p:cNvSpPr/>
          <p:nvPr/>
        </p:nvSpPr>
        <p:spPr>
          <a:xfrm>
            <a:off x="323528" y="3622432"/>
            <a:ext cx="2338820" cy="11521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Hardware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65C8E8B5-5BF9-403E-9313-975FB0543B6F}"/>
              </a:ext>
            </a:extLst>
          </p:cNvPr>
          <p:cNvSpPr/>
          <p:nvPr/>
        </p:nvSpPr>
        <p:spPr>
          <a:xfrm>
            <a:off x="323528" y="5248214"/>
            <a:ext cx="2338820" cy="11521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Networks</a:t>
            </a:r>
          </a:p>
        </p:txBody>
      </p:sp>
      <p:sp>
        <p:nvSpPr>
          <p:cNvPr id="9" name="Nube 8">
            <a:extLst>
              <a:ext uri="{FF2B5EF4-FFF2-40B4-BE49-F238E27FC236}">
                <a16:creationId xmlns:a16="http://schemas.microsoft.com/office/drawing/2014/main" id="{CEA7ADAC-73BB-4EA2-9C88-2A63D887C4F1}"/>
              </a:ext>
            </a:extLst>
          </p:cNvPr>
          <p:cNvSpPr/>
          <p:nvPr/>
        </p:nvSpPr>
        <p:spPr>
          <a:xfrm>
            <a:off x="6366272" y="2132856"/>
            <a:ext cx="2596284" cy="11521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Data Base</a:t>
            </a:r>
          </a:p>
        </p:txBody>
      </p:sp>
      <p:sp>
        <p:nvSpPr>
          <p:cNvPr id="10" name="Nube 9">
            <a:extLst>
              <a:ext uri="{FF2B5EF4-FFF2-40B4-BE49-F238E27FC236}">
                <a16:creationId xmlns:a16="http://schemas.microsoft.com/office/drawing/2014/main" id="{30FFDD97-D879-49FE-B2B1-EE61E8D9DC7C}"/>
              </a:ext>
            </a:extLst>
          </p:cNvPr>
          <p:cNvSpPr/>
          <p:nvPr/>
        </p:nvSpPr>
        <p:spPr>
          <a:xfrm>
            <a:off x="6366272" y="3852625"/>
            <a:ext cx="2596284" cy="11521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Arial Black" panose="020B0A04020102020204" pitchFamily="34" charset="0"/>
              </a:rPr>
              <a:t>IOT</a:t>
            </a:r>
          </a:p>
        </p:txBody>
      </p:sp>
      <p:sp>
        <p:nvSpPr>
          <p:cNvPr id="11" name="Nube 10">
            <a:extLst>
              <a:ext uri="{FF2B5EF4-FFF2-40B4-BE49-F238E27FC236}">
                <a16:creationId xmlns:a16="http://schemas.microsoft.com/office/drawing/2014/main" id="{CFBDBCC2-698E-42FC-B041-F5325737F556}"/>
              </a:ext>
            </a:extLst>
          </p:cNvPr>
          <p:cNvSpPr/>
          <p:nvPr/>
        </p:nvSpPr>
        <p:spPr>
          <a:xfrm>
            <a:off x="6182216" y="5248214"/>
            <a:ext cx="2596284" cy="11521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>
                <a:solidFill>
                  <a:schemeClr val="tx1"/>
                </a:solidFill>
                <a:latin typeface="Arial Black" panose="020B0A04020102020204" pitchFamily="34" charset="0"/>
              </a:rPr>
              <a:t>Moviles</a:t>
            </a:r>
            <a:endParaRPr lang="es-MX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1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46BC67B-4C0B-42EA-BA07-BA156A65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41657"/>
            <a:ext cx="7200800" cy="61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6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1F510E0-C4A2-4D72-8F50-A12961AE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92" y="548680"/>
            <a:ext cx="7739415" cy="433365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FB20BBD-F158-43DB-A4B7-E627F7B4DB7F}"/>
              </a:ext>
            </a:extLst>
          </p:cNvPr>
          <p:cNvSpPr txBox="1"/>
          <p:nvPr/>
        </p:nvSpPr>
        <p:spPr>
          <a:xfrm>
            <a:off x="251520" y="5013176"/>
            <a:ext cx="37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Arial Black" panose="020B0A04020102020204" pitchFamily="34" charset="0"/>
              </a:rPr>
              <a:t>Sesiones en línea</a:t>
            </a:r>
          </a:p>
          <a:p>
            <a:r>
              <a:rPr lang="es-MX" dirty="0">
                <a:latin typeface="Arial Black" panose="020B0A04020102020204" pitchFamily="34" charset="0"/>
              </a:rPr>
              <a:t>Participación PROACTIVA</a:t>
            </a:r>
          </a:p>
          <a:p>
            <a:r>
              <a:rPr lang="es-MX" dirty="0">
                <a:latin typeface="Arial Black" panose="020B0A04020102020204" pitchFamily="34" charset="0"/>
              </a:rPr>
              <a:t>Evidencias de la realización</a:t>
            </a:r>
          </a:p>
          <a:p>
            <a:r>
              <a:rPr lang="es-MX" dirty="0">
                <a:latin typeface="Arial Black" panose="020B0A04020102020204" pitchFamily="34" charset="0"/>
              </a:rPr>
              <a:t> de las practicas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EFFB52-0171-49D8-AEEA-9E737B326542}"/>
              </a:ext>
            </a:extLst>
          </p:cNvPr>
          <p:cNvSpPr txBox="1"/>
          <p:nvPr/>
        </p:nvSpPr>
        <p:spPr>
          <a:xfrm>
            <a:off x="4716016" y="5157192"/>
            <a:ext cx="39142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Arial Black" panose="020B0A04020102020204" pitchFamily="34" charset="0"/>
              </a:rPr>
              <a:t>Repositorios de la plataforma</a:t>
            </a:r>
          </a:p>
          <a:p>
            <a:r>
              <a:rPr lang="es-MX" dirty="0">
                <a:latin typeface="Arial Black" panose="020B0A04020102020204" pitchFamily="34" charset="0"/>
              </a:rPr>
              <a:t>Exámenes</a:t>
            </a:r>
          </a:p>
          <a:p>
            <a:r>
              <a:rPr lang="es-MX" dirty="0">
                <a:latin typeface="Arial Black" panose="020B0A04020102020204" pitchFamily="34" charset="0"/>
              </a:rPr>
              <a:t>Informes </a:t>
            </a:r>
          </a:p>
          <a:p>
            <a:r>
              <a:rPr lang="es-MX" dirty="0">
                <a:latin typeface="Arial Black" panose="020B0A04020102020204" pitchFamily="34" charset="0"/>
              </a:rPr>
              <a:t>Material de consulta</a:t>
            </a:r>
          </a:p>
        </p:txBody>
      </p:sp>
    </p:spTree>
    <p:extLst>
      <p:ext uri="{BB962C8B-B14F-4D97-AF65-F5344CB8AC3E}">
        <p14:creationId xmlns:p14="http://schemas.microsoft.com/office/powerpoint/2010/main" val="303628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920A7CF-8E51-4272-8DFE-C3703E137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0" y="94320"/>
            <a:ext cx="8892480" cy="666936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00582C87-0A05-4265-8BCF-176B4D06BD2A}"/>
              </a:ext>
            </a:extLst>
          </p:cNvPr>
          <p:cNvSpPr/>
          <p:nvPr/>
        </p:nvSpPr>
        <p:spPr>
          <a:xfrm>
            <a:off x="5796136" y="1628800"/>
            <a:ext cx="2880320" cy="936104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CE397F5-2268-4028-94E2-B6EEC92AF930}"/>
              </a:ext>
            </a:extLst>
          </p:cNvPr>
          <p:cNvSpPr/>
          <p:nvPr/>
        </p:nvSpPr>
        <p:spPr>
          <a:xfrm>
            <a:off x="5796135" y="2852936"/>
            <a:ext cx="2939901" cy="917206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F793536-0247-421A-8398-2E8AFF0231D2}"/>
              </a:ext>
            </a:extLst>
          </p:cNvPr>
          <p:cNvSpPr/>
          <p:nvPr/>
        </p:nvSpPr>
        <p:spPr>
          <a:xfrm>
            <a:off x="125760" y="2852936"/>
            <a:ext cx="2939901" cy="917206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0B2DFC6-D82D-4AD9-AAFB-774FE6D5585D}"/>
              </a:ext>
            </a:extLst>
          </p:cNvPr>
          <p:cNvSpPr/>
          <p:nvPr/>
        </p:nvSpPr>
        <p:spPr>
          <a:xfrm>
            <a:off x="5940152" y="4406314"/>
            <a:ext cx="2939901" cy="917206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954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17F119-F551-4E15-9B0E-7E3125819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88" y="224644"/>
            <a:ext cx="7357244" cy="640871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C649229A-3FCA-484F-AF69-1E4FFC8F36EA}"/>
              </a:ext>
            </a:extLst>
          </p:cNvPr>
          <p:cNvSpPr/>
          <p:nvPr/>
        </p:nvSpPr>
        <p:spPr>
          <a:xfrm>
            <a:off x="2339752" y="445519"/>
            <a:ext cx="2500659" cy="917206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487ABEC-7EE0-4978-8F99-AC765594AB95}"/>
              </a:ext>
            </a:extLst>
          </p:cNvPr>
          <p:cNvSpPr/>
          <p:nvPr/>
        </p:nvSpPr>
        <p:spPr>
          <a:xfrm>
            <a:off x="5652120" y="5229200"/>
            <a:ext cx="2160240" cy="126014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BB05150-BB76-40B7-ABDD-610CC10191C7}"/>
              </a:ext>
            </a:extLst>
          </p:cNvPr>
          <p:cNvSpPr/>
          <p:nvPr/>
        </p:nvSpPr>
        <p:spPr>
          <a:xfrm>
            <a:off x="3102049" y="5576362"/>
            <a:ext cx="2694087" cy="1056994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EE7E0CD-D4A7-4BFC-AEFC-1ED522E3FFEF}"/>
              </a:ext>
            </a:extLst>
          </p:cNvPr>
          <p:cNvSpPr/>
          <p:nvPr/>
        </p:nvSpPr>
        <p:spPr>
          <a:xfrm>
            <a:off x="582960" y="3310136"/>
            <a:ext cx="2939901" cy="170304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852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9A19108-8884-4A81-8052-83573DB90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2" y="800708"/>
            <a:ext cx="8980495" cy="525658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9282AA9-D874-4E48-BAD2-8166B3890AB7}"/>
              </a:ext>
            </a:extLst>
          </p:cNvPr>
          <p:cNvSpPr/>
          <p:nvPr/>
        </p:nvSpPr>
        <p:spPr>
          <a:xfrm>
            <a:off x="4571998" y="1340768"/>
            <a:ext cx="3816425" cy="108012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9CB9F8B-602B-4EFC-A153-5BEF6B2358A9}"/>
              </a:ext>
            </a:extLst>
          </p:cNvPr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 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2D332F5-1886-4667-AD76-CEAFC2175F34}"/>
              </a:ext>
            </a:extLst>
          </p:cNvPr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 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4FFCA45-7357-45A9-9F61-E2F782994EDC}"/>
              </a:ext>
            </a:extLst>
          </p:cNvPr>
          <p:cNvSpPr/>
          <p:nvPr/>
        </p:nvSpPr>
        <p:spPr>
          <a:xfrm>
            <a:off x="4571997" y="2618910"/>
            <a:ext cx="3816425" cy="108012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320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E436D-BD8A-40C6-8346-4FA0821B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Ingeniero en Sistemas Computacionales</a:t>
            </a:r>
          </a:p>
        </p:txBody>
      </p:sp>
      <p:pic>
        <p:nvPicPr>
          <p:cNvPr id="4" name="Imagen 3" descr="Imagen que contiene interior, pequeño, sartén, tabla&#10;&#10;Descripción generada automáticamente">
            <a:extLst>
              <a:ext uri="{FF2B5EF4-FFF2-40B4-BE49-F238E27FC236}">
                <a16:creationId xmlns:a16="http://schemas.microsoft.com/office/drawing/2014/main" id="{6D08BEC3-C068-4838-91BD-BDF033A1F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852936"/>
            <a:ext cx="3231802" cy="32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5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DC4A5F2-834F-482D-9E73-9ACEF06B6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8" t="12182" r="14816" b="5179"/>
          <a:stretch/>
        </p:blipFill>
        <p:spPr>
          <a:xfrm>
            <a:off x="395536" y="620688"/>
            <a:ext cx="818694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4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D0F1E8-6175-4996-AB73-6872595CE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8" t="13095" r="16138" b="5953"/>
          <a:stretch/>
        </p:blipFill>
        <p:spPr>
          <a:xfrm>
            <a:off x="1547664" y="235602"/>
            <a:ext cx="5760640" cy="638679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ABAD4FA1-1118-4A99-B1F8-6554236CFE2B}"/>
              </a:ext>
            </a:extLst>
          </p:cNvPr>
          <p:cNvSpPr/>
          <p:nvPr/>
        </p:nvSpPr>
        <p:spPr>
          <a:xfrm>
            <a:off x="1547664" y="548680"/>
            <a:ext cx="5400600" cy="2736304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196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7A41CA6-0A81-4366-9D5C-3307DC3A1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00" t="16384" r="29177" b="5178"/>
          <a:stretch/>
        </p:blipFill>
        <p:spPr>
          <a:xfrm>
            <a:off x="1187624" y="158612"/>
            <a:ext cx="6552728" cy="658275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01B9F45B-AD89-4BA3-901A-DB3E220336CE}"/>
              </a:ext>
            </a:extLst>
          </p:cNvPr>
          <p:cNvSpPr/>
          <p:nvPr/>
        </p:nvSpPr>
        <p:spPr>
          <a:xfrm>
            <a:off x="899592" y="2780928"/>
            <a:ext cx="6336704" cy="3024336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866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297B68B-8E22-493F-8DC5-EC34F6E1F2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052498" cy="6192688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33D69DCC-979C-4CFF-9427-D17FED622F57}"/>
              </a:ext>
            </a:extLst>
          </p:cNvPr>
          <p:cNvSpPr/>
          <p:nvPr/>
        </p:nvSpPr>
        <p:spPr>
          <a:xfrm>
            <a:off x="1475656" y="1772816"/>
            <a:ext cx="4320480" cy="1656184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61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4151D6A-91C7-45FF-B750-1826E6D9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4" y="1458975"/>
            <a:ext cx="8310881" cy="3947669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56F43E56-7F35-44A4-90A2-EDB4AB49E869}"/>
              </a:ext>
            </a:extLst>
          </p:cNvPr>
          <p:cNvSpPr/>
          <p:nvPr/>
        </p:nvSpPr>
        <p:spPr>
          <a:xfrm>
            <a:off x="2756195" y="3678452"/>
            <a:ext cx="3456384" cy="172819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874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4FC1911-BF54-457D-81CE-F94C26B4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4" y="1230426"/>
            <a:ext cx="8310881" cy="4404767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3F91A93-F724-4A68-BD3E-6DA05B81616A}"/>
              </a:ext>
            </a:extLst>
          </p:cNvPr>
          <p:cNvSpPr/>
          <p:nvPr/>
        </p:nvSpPr>
        <p:spPr>
          <a:xfrm>
            <a:off x="4067944" y="2996952"/>
            <a:ext cx="3456384" cy="1728192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99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EA9BFE-1B34-4750-9C6A-86A29A77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4" y="659053"/>
            <a:ext cx="8310881" cy="55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2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 descr="Persona con lentes mirando de frente&#10;&#10;Descripción generada automáticamente">
            <a:extLst>
              <a:ext uri="{FF2B5EF4-FFF2-40B4-BE49-F238E27FC236}">
                <a16:creationId xmlns:a16="http://schemas.microsoft.com/office/drawing/2014/main" id="{4B1ECDDF-9C33-4BD1-A593-FE53C81F3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986"/>
          <a:stretch/>
        </p:blipFill>
        <p:spPr>
          <a:xfrm>
            <a:off x="149054" y="171717"/>
            <a:ext cx="4353079" cy="3167426"/>
          </a:xfrm>
          <a:prstGeom prst="rect">
            <a:avLst/>
          </a:prstGeom>
        </p:spPr>
      </p:pic>
      <p:pic>
        <p:nvPicPr>
          <p:cNvPr id="6" name="Imagen 5" descr="Hombre sentado en una silla&#10;&#10;Descripción generada automáticamente con confianza baja">
            <a:extLst>
              <a:ext uri="{FF2B5EF4-FFF2-40B4-BE49-F238E27FC236}">
                <a16:creationId xmlns:a16="http://schemas.microsoft.com/office/drawing/2014/main" id="{6A2D7EE4-EE4D-444A-8011-2DF3F669E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"/>
          <a:stretch/>
        </p:blipFill>
        <p:spPr>
          <a:xfrm>
            <a:off x="4638552" y="3536437"/>
            <a:ext cx="4348413" cy="3167426"/>
          </a:xfrm>
          <a:prstGeom prst="rect">
            <a:avLst/>
          </a:prstGeom>
        </p:spPr>
      </p:pic>
      <p:pic>
        <p:nvPicPr>
          <p:cNvPr id="4" name="Imagen 3" descr="Una persona sentado en un escritorio&#10;&#10;Descripción generada automáticamente">
            <a:extLst>
              <a:ext uri="{FF2B5EF4-FFF2-40B4-BE49-F238E27FC236}">
                <a16:creationId xmlns:a16="http://schemas.microsoft.com/office/drawing/2014/main" id="{3CF7D306-EFB8-4348-BDFA-399375164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3986"/>
          <a:stretch/>
        </p:blipFill>
        <p:spPr>
          <a:xfrm>
            <a:off x="149054" y="3510858"/>
            <a:ext cx="4353079" cy="2789948"/>
          </a:xfrm>
          <a:prstGeom prst="rect">
            <a:avLst/>
          </a:prstGeom>
        </p:spPr>
      </p:pic>
      <p:pic>
        <p:nvPicPr>
          <p:cNvPr id="5" name="Imagen 4" descr="Una persona con una laptop&#10;&#10;Descripción generada automáticamente con confianza baja">
            <a:extLst>
              <a:ext uri="{FF2B5EF4-FFF2-40B4-BE49-F238E27FC236}">
                <a16:creationId xmlns:a16="http://schemas.microsoft.com/office/drawing/2014/main" id="{3C09E2FA-2A78-4CD9-B247-0E557DA0A5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02" b="9151"/>
          <a:stretch/>
        </p:blipFill>
        <p:spPr>
          <a:xfrm>
            <a:off x="4648288" y="171717"/>
            <a:ext cx="4348412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1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6982166-976C-4402-9F9B-ABBD2D53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92696"/>
            <a:ext cx="8248899" cy="5184576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436749F-84BE-4F64-8EB3-6836B75017C6}"/>
              </a:ext>
            </a:extLst>
          </p:cNvPr>
          <p:cNvCxnSpPr/>
          <p:nvPr/>
        </p:nvCxnSpPr>
        <p:spPr>
          <a:xfrm>
            <a:off x="2123728" y="3933056"/>
            <a:ext cx="61206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D8F83EA-805D-4849-8EB0-9868CD31AE08}"/>
              </a:ext>
            </a:extLst>
          </p:cNvPr>
          <p:cNvCxnSpPr>
            <a:cxnSpLocks/>
          </p:cNvCxnSpPr>
          <p:nvPr/>
        </p:nvCxnSpPr>
        <p:spPr>
          <a:xfrm>
            <a:off x="1115616" y="4293096"/>
            <a:ext cx="27363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7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63635B-6532-470F-BD5C-CF4DB5FDE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4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B804C-3CFB-42D1-A7D2-AC6F382D0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56FF0-72C9-4F01-8EBB-EEA8D0129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B40FDCC-FE26-4181-A637-724E36D8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57" y="1933270"/>
            <a:ext cx="7463281" cy="29853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1C70C62-3DF0-4CBE-8EE5-F847DB935A10}"/>
              </a:ext>
            </a:extLst>
          </p:cNvPr>
          <p:cNvSpPr txBox="1"/>
          <p:nvPr/>
        </p:nvSpPr>
        <p:spPr>
          <a:xfrm>
            <a:off x="715515" y="109307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Arial Black" panose="020B0A04020102020204" pitchFamily="34" charset="0"/>
              </a:rPr>
              <a:t>A C L A R A C I O N </a:t>
            </a:r>
          </a:p>
        </p:txBody>
      </p:sp>
    </p:spTree>
    <p:extLst>
      <p:ext uri="{BB962C8B-B14F-4D97-AF65-F5344CB8AC3E}">
        <p14:creationId xmlns:p14="http://schemas.microsoft.com/office/powerpoint/2010/main" val="28056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273</Words>
  <Application>Microsoft Office PowerPoint</Application>
  <PresentationFormat>Presentación en pantalla (4:3)</PresentationFormat>
  <Paragraphs>83</Paragraphs>
  <Slides>59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4" baseType="lpstr">
      <vt:lpstr>Arial</vt:lpstr>
      <vt:lpstr>Arial Black</vt:lpstr>
      <vt:lpstr>Calibri</vt:lpstr>
      <vt:lpstr>Corbel</vt:lpstr>
      <vt:lpstr>Base</vt:lpstr>
      <vt:lpstr>Programacion orientada  a objetos</vt:lpstr>
      <vt:lpstr>Sesión 1   31 de enero 2022</vt:lpstr>
      <vt:lpstr>¿Quién soy yo?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¿Quién eres tú?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Ingeniero en Sistemas Computacionales</vt:lpstr>
      <vt:lpstr>Presentación de PowerPoint</vt:lpstr>
      <vt:lpstr>Presentación de PowerPoint</vt:lpstr>
      <vt:lpstr>Presentación de PowerPoint</vt:lpstr>
      <vt:lpstr>Presentación de PowerPoint</vt:lpstr>
      <vt:lpstr>Ingeniero en Sistemas Computacionales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Ciencias 2 grado</dc:title>
  <dc:creator>ARTURO HINOJOSA</dc:creator>
  <cp:lastModifiedBy>ARTURO HINOJOSA</cp:lastModifiedBy>
  <cp:revision>23</cp:revision>
  <dcterms:created xsi:type="dcterms:W3CDTF">2021-02-12T04:28:42Z</dcterms:created>
  <dcterms:modified xsi:type="dcterms:W3CDTF">2022-02-01T16:05:07Z</dcterms:modified>
</cp:coreProperties>
</file>